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707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0133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7663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597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3205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3428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21784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51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689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5128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727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E9AD-FDE6-427D-8157-A532DFE5CA0B}" type="datetimeFigureOut">
              <a:rPr lang="en-ZA" smtClean="0"/>
              <a:t>2015-05-29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A7FE9-CD92-4764-9C78-B40EBA06C71C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8473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329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Meet The Team</a:t>
            </a:r>
            <a:endParaRPr lang="en-ZA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Axel </a:t>
            </a:r>
            <a:r>
              <a:rPr lang="en-ZA" b="1" dirty="0" err="1" smtClean="0">
                <a:solidFill>
                  <a:schemeClr val="bg1"/>
                </a:solidFill>
              </a:rPr>
              <a:t>Ind</a:t>
            </a:r>
            <a:r>
              <a:rPr lang="en-ZA" dirty="0" smtClean="0"/>
              <a:t>: 	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Documentation, Presentations</a:t>
            </a:r>
          </a:p>
          <a:p>
            <a:r>
              <a:rPr lang="en-ZA" b="1" dirty="0" smtClean="0">
                <a:solidFill>
                  <a:schemeClr val="bg1"/>
                </a:solidFill>
              </a:rPr>
              <a:t>Zander </a:t>
            </a:r>
            <a:r>
              <a:rPr lang="en-ZA" b="1" dirty="0" err="1" smtClean="0">
                <a:solidFill>
                  <a:schemeClr val="bg1"/>
                </a:solidFill>
              </a:rPr>
              <a:t>Boshoff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.NET Programming</a:t>
            </a:r>
          </a:p>
          <a:p>
            <a:r>
              <a:rPr lang="en-ZA" b="1" dirty="0" smtClean="0">
                <a:solidFill>
                  <a:schemeClr val="bg1"/>
                </a:solidFill>
              </a:rPr>
              <a:t>Nick	Robinson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Mobile Programming</a:t>
            </a:r>
          </a:p>
          <a:p>
            <a:r>
              <a:rPr lang="en-ZA" b="1" dirty="0" smtClean="0">
                <a:solidFill>
                  <a:schemeClr val="bg1"/>
                </a:solidFill>
              </a:rPr>
              <a:t>Tim </a:t>
            </a:r>
            <a:r>
              <a:rPr lang="en-ZA" b="1" dirty="0" err="1" smtClean="0">
                <a:solidFill>
                  <a:schemeClr val="bg1"/>
                </a:solidFill>
              </a:rPr>
              <a:t>Kirker</a:t>
            </a:r>
            <a:r>
              <a:rPr lang="en-ZA" dirty="0" smtClean="0"/>
              <a:t>: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Unit Testing, HTML, Field Testing, Compliance 				checking, Research</a:t>
            </a:r>
          </a:p>
          <a:p>
            <a:r>
              <a:rPr lang="en-ZA" b="1" dirty="0" smtClean="0">
                <a:solidFill>
                  <a:schemeClr val="bg1"/>
                </a:solidFill>
              </a:rPr>
              <a:t>William </a:t>
            </a:r>
            <a:r>
              <a:rPr lang="en-ZA" b="1" dirty="0" err="1" smtClean="0">
                <a:solidFill>
                  <a:schemeClr val="bg1"/>
                </a:solidFill>
              </a:rPr>
              <a:t>Seloma</a:t>
            </a:r>
            <a:r>
              <a:rPr lang="en-ZA" dirty="0" smtClean="0"/>
              <a:t>: 	</a:t>
            </a:r>
            <a:r>
              <a:rPr lang="en-ZA" dirty="0" smtClean="0">
                <a:solidFill>
                  <a:schemeClr val="bg1">
                    <a:lumMod val="65000"/>
                  </a:schemeClr>
                </a:solidFill>
              </a:rPr>
              <a:t>GUI, Unit Testing, Field Testing, Version Control, Unit 			programming, Research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3233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What We</a:t>
            </a:r>
            <a:r>
              <a:rPr lang="en-ZA" dirty="0" smtClean="0">
                <a:solidFill>
                  <a:schemeClr val="bg1"/>
                </a:solidFill>
              </a:rPr>
              <a:t>’re Doing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bg1"/>
                </a:solidFill>
              </a:rPr>
              <a:t>Enthusiastically creating and implementing an application using a .NET server and Android Client.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The aim of this project is to produce an app that can record and monitor the driving activity of South African residents and improve driver safety across a range of indicators.</a:t>
            </a:r>
          </a:p>
          <a:p>
            <a:r>
              <a:rPr lang="en-ZA" dirty="0" smtClean="0">
                <a:solidFill>
                  <a:schemeClr val="bg1"/>
                </a:solidFill>
              </a:rPr>
              <a:t>Our project was created to service the Client DVT</a:t>
            </a:r>
          </a:p>
        </p:txBody>
      </p:sp>
    </p:spTree>
    <p:extLst>
      <p:ext uri="{BB962C8B-B14F-4D97-AF65-F5344CB8AC3E}">
        <p14:creationId xmlns:p14="http://schemas.microsoft.com/office/powerpoint/2010/main" val="1034039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0" y="22034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Our Initial Concepts For UI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455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6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508432"/>
            <a:ext cx="8287694" cy="5859031"/>
          </a:xfrm>
        </p:spPr>
      </p:pic>
    </p:spTree>
    <p:extLst>
      <p:ext uri="{BB962C8B-B14F-4D97-AF65-F5344CB8AC3E}">
        <p14:creationId xmlns:p14="http://schemas.microsoft.com/office/powerpoint/2010/main" val="3947998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756430"/>
            <a:ext cx="7963844" cy="5630083"/>
          </a:xfrm>
        </p:spPr>
      </p:pic>
    </p:spTree>
    <p:extLst>
      <p:ext uri="{BB962C8B-B14F-4D97-AF65-F5344CB8AC3E}">
        <p14:creationId xmlns:p14="http://schemas.microsoft.com/office/powerpoint/2010/main" val="390679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2089150"/>
            <a:ext cx="10515600" cy="1325563"/>
          </a:xfrm>
        </p:spPr>
        <p:txBody>
          <a:bodyPr/>
          <a:lstStyle/>
          <a:p>
            <a:r>
              <a:rPr lang="en-ZA" b="1" dirty="0" smtClean="0">
                <a:solidFill>
                  <a:schemeClr val="bg1"/>
                </a:solidFill>
              </a:rPr>
              <a:t>And many more ideas to come…</a:t>
            </a:r>
            <a:endParaRPr lang="en-Z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93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77</Words>
  <Application>Microsoft Office PowerPoint</Application>
  <PresentationFormat>Widescreen</PresentationFormat>
  <Paragraphs>12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Meet The Team</vt:lpstr>
      <vt:lpstr>What We’re Doing</vt:lpstr>
      <vt:lpstr>Our Initial Concepts For UI</vt:lpstr>
      <vt:lpstr>PowerPoint Presentation</vt:lpstr>
      <vt:lpstr>PowerPoint Presentation</vt:lpstr>
      <vt:lpstr>PowerPoint Presentation</vt:lpstr>
      <vt:lpstr>And many more ideas to come…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7</cp:revision>
  <dcterms:created xsi:type="dcterms:W3CDTF">2015-05-29T13:23:46Z</dcterms:created>
  <dcterms:modified xsi:type="dcterms:W3CDTF">2015-05-29T13:28:40Z</dcterms:modified>
</cp:coreProperties>
</file>

<file path=docProps/thumbnail.jpeg>
</file>